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4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3"/>
    <p:restoredTop sz="96244"/>
  </p:normalViewPr>
  <p:slideViewPr>
    <p:cSldViewPr snapToGrid="0">
      <p:cViewPr varScale="1">
        <p:scale>
          <a:sx n="111" d="100"/>
          <a:sy n="111" d="100"/>
        </p:scale>
        <p:origin x="224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04-11-25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18.png"/><Relationship Id="rId21" Type="http://schemas.openxmlformats.org/officeDocument/2006/relationships/image" Target="../media/image47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33.png"/><Relationship Id="rId16" Type="http://schemas.openxmlformats.org/officeDocument/2006/relationships/image" Target="../media/image17.png"/><Relationship Id="rId20" Type="http://schemas.openxmlformats.org/officeDocument/2006/relationships/image" Target="../media/image46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8.png"/><Relationship Id="rId24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9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18" Type="http://schemas.openxmlformats.org/officeDocument/2006/relationships/image" Target="../media/image15.png"/><Relationship Id="rId3" Type="http://schemas.openxmlformats.org/officeDocument/2006/relationships/image" Target="../media/image21.png"/><Relationship Id="rId21" Type="http://schemas.microsoft.com/office/2007/relationships/hdphoto" Target="../media/hdphoto9.wdp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microsoft.com/office/2007/relationships/hdphoto" Target="../media/hdphoto8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24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17972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1135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Rodrigo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284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Vilches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71867">
            <a:off x="7635960" y="299248"/>
            <a:ext cx="1617916" cy="161791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90" y="4758865"/>
            <a:ext cx="1449419" cy="144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1339-A1F3-10CA-5AA6-A1EBB48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05" y="260667"/>
            <a:ext cx="2871258" cy="38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1743F1A-E308-C9DC-BA59-60273B610CD5}"/>
              </a:ext>
            </a:extLst>
          </p:cNvPr>
          <p:cNvSpPr/>
          <p:nvPr/>
        </p:nvSpPr>
        <p:spPr>
          <a:xfrm>
            <a:off x="3355620" y="-67635"/>
            <a:ext cx="9802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DT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544B91-7964-4CB8-9361-087C9A10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228" y="293610"/>
            <a:ext cx="2309370" cy="307915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4F97650-1749-FDCE-EDF8-D7721C54C878}"/>
              </a:ext>
            </a:extLst>
          </p:cNvPr>
          <p:cNvSpPr/>
          <p:nvPr/>
        </p:nvSpPr>
        <p:spPr>
          <a:xfrm>
            <a:off x="1503192" y="4220063"/>
            <a:ext cx="123944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1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07 Noviembre</a:t>
            </a:r>
            <a:endParaRPr lang="es-MX" sz="1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15" y="3623889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67E23F-7133-B942-4C98-63225103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4" y="2014442"/>
            <a:ext cx="1099630" cy="1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2F48812-64CB-83B2-7614-CC559018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8" y="1320326"/>
            <a:ext cx="1257560" cy="18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A1B245-43C4-7EA2-84E7-8B11368F5BA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68238" y="5426534"/>
            <a:ext cx="924774" cy="12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11" y="1622179"/>
            <a:ext cx="1853144" cy="28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23B3BA6-290F-1377-DDFC-D1A4C3A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65" y="1313382"/>
            <a:ext cx="1747205" cy="33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0F50BA-4D96-AEA8-A1E9-F66FC0346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6925484" y="1881624"/>
            <a:ext cx="4088854" cy="29340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C1D0A89-0C6F-E4AE-1E14-3BCC3D023503}"/>
              </a:ext>
            </a:extLst>
          </p:cNvPr>
          <p:cNvSpPr/>
          <p:nvPr/>
        </p:nvSpPr>
        <p:spPr>
          <a:xfrm rot="20537154">
            <a:off x="8242362" y="2996074"/>
            <a:ext cx="132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5 -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5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06</a:t>
            </a:r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NOVIEMBRE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634-15B5-0ED9-C348-AB9A30D5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A6DF56-D5B8-5641-7A7B-814EAD5B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90BFF-1753-4310-2A44-A58109F9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79DF-81E1-92F9-D2D1-732DA705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1C6F64-DE5C-7C69-9F2B-3CAB1BA1D067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8C6FBA-3B78-8A6C-F9B8-B3EFADC0E0B5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C81B7-B20B-0B51-F9D2-08528768C74B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FAD2A8-C0BF-7067-1D24-61CC49EAD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79B909-534E-227D-CD0A-6414D03806CA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5ED2DA-307F-0701-3884-513D79BB9161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2DED8EC-9C39-81F5-CD1C-F64721AF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9B759E-8D94-E842-C54B-13CF1DC560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4BF676A-903E-3866-DE8E-13823E54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57951">
            <a:off x="1565638" y="1558979"/>
            <a:ext cx="3109954" cy="223159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3491650-1217-A73C-FAB9-909DC8EAF58D}"/>
              </a:ext>
            </a:extLst>
          </p:cNvPr>
          <p:cNvSpPr/>
          <p:nvPr/>
        </p:nvSpPr>
        <p:spPr>
          <a:xfrm rot="19622104">
            <a:off x="2614841" y="2424496"/>
            <a:ext cx="1011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2800" b="1" cap="none" spc="0" dirty="0">
                <a:ln/>
                <a:solidFill>
                  <a:srgbClr val="FF0000"/>
                </a:solidFill>
                <a:effectLst/>
              </a:rPr>
              <a:t>3  -  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7DA2A5-3562-8000-DDF8-87D4A0219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614" y="0"/>
            <a:ext cx="5331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126</Words>
  <Application>Microsoft Macintosh PowerPoint</Application>
  <PresentationFormat>Panorámica</PresentationFormat>
  <Paragraphs>73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40</cp:revision>
  <dcterms:created xsi:type="dcterms:W3CDTF">2025-10-07T19:13:51Z</dcterms:created>
  <dcterms:modified xsi:type="dcterms:W3CDTF">2025-11-05T11:48:47Z</dcterms:modified>
</cp:coreProperties>
</file>